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D52A1-25CC-4CF8-A0A3-7D5BB7C08700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D91BB-102F-4B90-9599-65DB2A235E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12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an animal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2BAF3-C825-4706-86F7-66BD4A0FCB4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415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Looking</a:t>
            </a:r>
            <a:r>
              <a:rPr lang="en-AU" baseline="0" dirty="0" smtClean="0"/>
              <a:t> at </a:t>
            </a:r>
            <a:r>
              <a:rPr lang="en-AU" baseline="0" dirty="0" err="1" smtClean="0"/>
              <a:t>BioFacts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2BAF3-C825-4706-86F7-66BD4A0FCB4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58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2BAF3-C825-4706-86F7-66BD4A0FCB4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59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12B-D451-4B8A-929E-160D8351C7EC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A34F-E8AE-4449-B00D-2CF08A7AF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1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12B-D451-4B8A-929E-160D8351C7EC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A34F-E8AE-4449-B00D-2CF08A7AF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97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12B-D451-4B8A-929E-160D8351C7EC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A34F-E8AE-4449-B00D-2CF08A7AF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1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12B-D451-4B8A-929E-160D8351C7EC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A34F-E8AE-4449-B00D-2CF08A7AF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86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12B-D451-4B8A-929E-160D8351C7EC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A34F-E8AE-4449-B00D-2CF08A7AF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76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12B-D451-4B8A-929E-160D8351C7EC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A34F-E8AE-4449-B00D-2CF08A7AF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47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12B-D451-4B8A-929E-160D8351C7EC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A34F-E8AE-4449-B00D-2CF08A7AF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20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12B-D451-4B8A-929E-160D8351C7EC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A34F-E8AE-4449-B00D-2CF08A7AF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77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12B-D451-4B8A-929E-160D8351C7EC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A34F-E8AE-4449-B00D-2CF08A7AF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716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12B-D451-4B8A-929E-160D8351C7EC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A34F-E8AE-4449-B00D-2CF08A7AF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75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12B-D451-4B8A-929E-160D8351C7EC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A34F-E8AE-4449-B00D-2CF08A7AF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38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912B-D451-4B8A-929E-160D8351C7EC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DA34F-E8AE-4449-B00D-2CF08A7AF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47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Education Session at Melbourne Zoo</a:t>
            </a:r>
            <a:endParaRPr lang="en-AU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08" y="1891215"/>
            <a:ext cx="2968388" cy="3618994"/>
          </a:xfrm>
        </p:spPr>
      </p:pic>
    </p:spTree>
    <p:extLst>
      <p:ext uri="{BB962C8B-B14F-4D97-AF65-F5344CB8AC3E}">
        <p14:creationId xmlns:p14="http://schemas.microsoft.com/office/powerpoint/2010/main" val="3928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sz="1800" dirty="0"/>
              <a:t>My class might go into a special area and someone from the zoo can talk to us.</a:t>
            </a:r>
          </a:p>
          <a:p>
            <a:r>
              <a:rPr lang="en-AU" sz="1800" dirty="0" smtClean="0"/>
              <a:t>While it looks different, this is similar to the classroom at school.</a:t>
            </a:r>
          </a:p>
          <a:p>
            <a:r>
              <a:rPr lang="en-AU" sz="1800" dirty="0" smtClean="0"/>
              <a:t>I could try to remember to behave like I do at school.</a:t>
            </a:r>
            <a:endParaRPr lang="en-AU" sz="1800" dirty="0"/>
          </a:p>
        </p:txBody>
      </p:sp>
      <p:pic>
        <p:nvPicPr>
          <p:cNvPr id="6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887391" y="1597821"/>
            <a:ext cx="4629150" cy="36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r="14396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sz="1800" dirty="0"/>
              <a:t>Our class might have the chance to meet a special animal during our visit. </a:t>
            </a:r>
          </a:p>
          <a:p>
            <a:r>
              <a:rPr lang="en-AU" sz="1800" dirty="0" smtClean="0"/>
              <a:t>The </a:t>
            </a:r>
            <a:r>
              <a:rPr lang="en-AU" sz="1800" dirty="0"/>
              <a:t>animal will not hurt me.</a:t>
            </a:r>
          </a:p>
        </p:txBody>
      </p:sp>
    </p:spTree>
    <p:extLst>
      <p:ext uri="{BB962C8B-B14F-4D97-AF65-F5344CB8AC3E}">
        <p14:creationId xmlns:p14="http://schemas.microsoft.com/office/powerpoint/2010/main" val="41577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sz="1800" dirty="0"/>
              <a:t>I might also get to touch some special things. </a:t>
            </a:r>
          </a:p>
          <a:p>
            <a:r>
              <a:rPr lang="en-AU" sz="1800" dirty="0"/>
              <a:t>If someone else from my class is holding something I </a:t>
            </a:r>
            <a:r>
              <a:rPr lang="en-AU" sz="1800" dirty="0" smtClean="0"/>
              <a:t>could try to just </a:t>
            </a:r>
            <a:r>
              <a:rPr lang="en-AU" sz="1800" dirty="0"/>
              <a:t>look at it. </a:t>
            </a:r>
          </a:p>
          <a:p>
            <a:r>
              <a:rPr lang="en-AU" sz="1800" dirty="0"/>
              <a:t>If I do get to hold something I </a:t>
            </a:r>
            <a:r>
              <a:rPr lang="en-AU" sz="1800" dirty="0" smtClean="0"/>
              <a:t>can try to be </a:t>
            </a:r>
            <a:r>
              <a:rPr lang="en-AU" sz="1800" dirty="0"/>
              <a:t>careful.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/>
          <a:stretch/>
        </p:blipFill>
        <p:spPr>
          <a:xfrm>
            <a:off x="3879376" y="1597821"/>
            <a:ext cx="4637165" cy="36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mtClean="0"/>
              <a:t>Extras Melbourne </a:t>
            </a:r>
            <a:r>
              <a:rPr lang="en-AU" dirty="0" smtClean="0"/>
              <a:t>Zoo</a:t>
            </a:r>
            <a:endParaRPr lang="en-AU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08" y="1891215"/>
            <a:ext cx="2968388" cy="3618994"/>
          </a:xfrm>
        </p:spPr>
      </p:pic>
    </p:spTree>
    <p:extLst>
      <p:ext uri="{BB962C8B-B14F-4D97-AF65-F5344CB8AC3E}">
        <p14:creationId xmlns:p14="http://schemas.microsoft.com/office/powerpoint/2010/main" val="33817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r="1438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9841" y="1597819"/>
            <a:ext cx="2949178" cy="36611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650" dirty="0"/>
              <a:t>When I visit Melbourne Zoo I </a:t>
            </a:r>
            <a:r>
              <a:rPr lang="en-AU" sz="1650" dirty="0" smtClean="0"/>
              <a:t>can try to remember:</a:t>
            </a:r>
            <a:endParaRPr lang="en-AU" sz="16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sz="165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AU" sz="1650" dirty="0" smtClean="0"/>
              <a:t>To listen </a:t>
            </a:r>
            <a:r>
              <a:rPr lang="en-AU" sz="1650" dirty="0"/>
              <a:t>to the adult who is leading my group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AU" sz="1650" dirty="0"/>
              <a:t>Stay close to my group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AU" sz="1650" dirty="0"/>
              <a:t>Walk and not run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AU" sz="1650" dirty="0"/>
              <a:t>Speak with my quiet voice, even though it may be noisy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AU" sz="1650" dirty="0"/>
              <a:t>Only touch things I am told that I am allowed to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AU" sz="1650" dirty="0"/>
              <a:t>Be quiet around the </a:t>
            </a:r>
            <a:r>
              <a:rPr lang="en-AU" sz="1650" dirty="0" smtClean="0"/>
              <a:t>animals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AU" sz="1650" dirty="0" smtClean="0"/>
              <a:t>Not </a:t>
            </a:r>
            <a:r>
              <a:rPr lang="en-AU" sz="1650" dirty="0"/>
              <a:t>tap on any glass</a:t>
            </a:r>
          </a:p>
        </p:txBody>
      </p:sp>
    </p:spTree>
    <p:extLst>
      <p:ext uri="{BB962C8B-B14F-4D97-AF65-F5344CB8AC3E}">
        <p14:creationId xmlns:p14="http://schemas.microsoft.com/office/powerpoint/2010/main" val="4314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189</Words>
  <Application>Microsoft Office PowerPoint</Application>
  <PresentationFormat>On-screen Show (4:3)</PresentationFormat>
  <Paragraphs>24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Education Session at Melbourne Zoo</vt:lpstr>
      <vt:lpstr>PowerPoint Presentation</vt:lpstr>
      <vt:lpstr>PowerPoint Presentation</vt:lpstr>
      <vt:lpstr>PowerPoint Presentation</vt:lpstr>
      <vt:lpstr>Extras Melbourne Zoo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Session at Melbourne Zoo</dc:title>
  <dc:creator>Hilary Hughes</dc:creator>
  <cp:lastModifiedBy>Hilary Hughes</cp:lastModifiedBy>
  <cp:revision>1</cp:revision>
  <dcterms:created xsi:type="dcterms:W3CDTF">2018-02-21T23:26:44Z</dcterms:created>
  <dcterms:modified xsi:type="dcterms:W3CDTF">2018-02-21T23:27:01Z</dcterms:modified>
</cp:coreProperties>
</file>